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Amatic SC"/>
      <p:regular r:id="rId34"/>
      <p:bold r:id="rId35"/>
    </p:embeddedFont>
    <p:embeddedFont>
      <p:font typeface="Inconsolata"/>
      <p:regular r:id="rId36"/>
      <p:bold r:id="rId37"/>
    </p:embeddedFont>
    <p:embeddedFont>
      <p:font typeface="Roboto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32">
          <p15:clr>
            <a:srgbClr val="A4A3A4"/>
          </p15:clr>
        </p15:guide>
        <p15:guide id="2" orient="horz" pos="1446">
          <p15:clr>
            <a:srgbClr val="9AA0A6"/>
          </p15:clr>
        </p15:guide>
        <p15:guide id="3" pos="30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32" orient="horz"/>
        <p:guide pos="1446" orient="horz"/>
        <p:guide pos="30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41" Type="http://schemas.openxmlformats.org/officeDocument/2006/relationships/font" Target="fonts/RobotoL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AmaticSC-bold.fntdata"/><Relationship Id="rId34" Type="http://schemas.openxmlformats.org/officeDocument/2006/relationships/font" Target="fonts/AmaticSC-regular.fntdata"/><Relationship Id="rId37" Type="http://schemas.openxmlformats.org/officeDocument/2006/relationships/font" Target="fonts/Inconsolata-bold.fntdata"/><Relationship Id="rId36" Type="http://schemas.openxmlformats.org/officeDocument/2006/relationships/font" Target="fonts/Inconsolata-regular.fntdata"/><Relationship Id="rId39" Type="http://schemas.openxmlformats.org/officeDocument/2006/relationships/font" Target="fonts/RobotoLight-bold.fntdata"/><Relationship Id="rId38" Type="http://schemas.openxmlformats.org/officeDocument/2006/relationships/font" Target="fonts/RobotoLight-regular.fntdata"/><Relationship Id="rId20" Type="http://schemas.openxmlformats.org/officeDocument/2006/relationships/slide" Target="slides/slide14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5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26" Type="http://schemas.openxmlformats.org/officeDocument/2006/relationships/font" Target="fonts/Roboto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9421e41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4069421e41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d4d05fd2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d4d05fd2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dd59617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dd59617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d5ad0785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5d5ad0785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e4eee91f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e4eee91f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made diagram, does not violate copyright laws.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4c8ff9e0be_0_4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shutterstock_538363666</a:t>
            </a:r>
            <a:endParaRPr/>
          </a:p>
        </p:txBody>
      </p:sp>
      <p:sp>
        <p:nvSpPr>
          <p:cNvPr id="1172" name="Google Shape;1172;g4c8ff9e0be_0_4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069421e41_2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4069421e41_2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d4d05fd2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d4d05fd2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d5ad078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d5ad078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d4d05fd2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d4d05fd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d4d05fd2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d4d05fd2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d4d05fd2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d4d05fd2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e4eee91f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e4eee91f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made diagram, does not violate copyright laws.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d4d05fd2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d4d05fd2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d4d05fd2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d4d05fd2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4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5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1.png"/><Relationship Id="rId4" Type="http://schemas.openxmlformats.org/officeDocument/2006/relationships/image" Target="../media/image47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Relationship Id="rId4" Type="http://schemas.openxmlformats.org/officeDocument/2006/relationships/image" Target="../media/image47.png"/><Relationship Id="rId5" Type="http://schemas.openxmlformats.org/officeDocument/2006/relationships/image" Target="../media/image62.png"/><Relationship Id="rId6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55.png"/><Relationship Id="rId4" Type="http://schemas.openxmlformats.org/officeDocument/2006/relationships/image" Target="../media/image83.png"/><Relationship Id="rId5" Type="http://schemas.openxmlformats.org/officeDocument/2006/relationships/image" Target="../media/image3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75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81.png"/><Relationship Id="rId7" Type="http://schemas.openxmlformats.org/officeDocument/2006/relationships/image" Target="../media/image4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45.png"/><Relationship Id="rId4" Type="http://schemas.openxmlformats.org/officeDocument/2006/relationships/image" Target="../media/image70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59.png"/><Relationship Id="rId4" Type="http://schemas.openxmlformats.org/officeDocument/2006/relationships/image" Target="../media/image84.png"/><Relationship Id="rId5" Type="http://schemas.openxmlformats.org/officeDocument/2006/relationships/image" Target="../media/image5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52.png"/><Relationship Id="rId6" Type="http://schemas.openxmlformats.org/officeDocument/2006/relationships/image" Target="../media/image86.png"/><Relationship Id="rId7" Type="http://schemas.openxmlformats.org/officeDocument/2006/relationships/image" Target="../media/image85.png"/><Relationship Id="rId8" Type="http://schemas.openxmlformats.org/officeDocument/2006/relationships/image" Target="../media/image7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94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Relationship Id="rId8" Type="http://schemas.openxmlformats.org/officeDocument/2006/relationships/image" Target="../media/image9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100.png"/><Relationship Id="rId6" Type="http://schemas.openxmlformats.org/officeDocument/2006/relationships/image" Target="../media/image6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9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5" Type="http://schemas.openxmlformats.org/officeDocument/2006/relationships/image" Target="../media/image73.png"/><Relationship Id="rId6" Type="http://schemas.openxmlformats.org/officeDocument/2006/relationships/image" Target="../media/image101.png"/><Relationship Id="rId7" Type="http://schemas.openxmlformats.org/officeDocument/2006/relationships/image" Target="../media/image91.png"/><Relationship Id="rId8" Type="http://schemas.openxmlformats.org/officeDocument/2006/relationships/image" Target="../media/image7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97.png"/><Relationship Id="rId4" Type="http://schemas.openxmlformats.org/officeDocument/2006/relationships/image" Target="../media/image79.png"/><Relationship Id="rId9" Type="http://schemas.openxmlformats.org/officeDocument/2006/relationships/image" Target="../media/image98.png"/><Relationship Id="rId5" Type="http://schemas.openxmlformats.org/officeDocument/2006/relationships/image" Target="../media/image103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8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8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Client-side" TargetMode="External"/><Relationship Id="rId4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Client_(computing)" TargetMode="External"/><Relationship Id="rId4" Type="http://schemas.openxmlformats.org/officeDocument/2006/relationships/image" Target="../media/image111.png"/><Relationship Id="rId5" Type="http://schemas.openxmlformats.org/officeDocument/2006/relationships/image" Target="../media/image110.png"/><Relationship Id="rId6" Type="http://schemas.openxmlformats.org/officeDocument/2006/relationships/image" Target="../media/image104.png"/><Relationship Id="rId7" Type="http://schemas.openxmlformats.org/officeDocument/2006/relationships/image" Target="../media/image1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3.png"/><Relationship Id="rId4" Type="http://schemas.openxmlformats.org/officeDocument/2006/relationships/image" Target="../media/image110.png"/><Relationship Id="rId5" Type="http://schemas.openxmlformats.org/officeDocument/2006/relationships/image" Target="../media/image104.png"/><Relationship Id="rId6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9.1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</a:t>
            </a:r>
            <a:r>
              <a:rPr lang="en"/>
              <a:t> Node</a:t>
            </a:r>
            <a:r>
              <a:rPr lang="en"/>
              <a:t>.js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Server?</a:t>
            </a:r>
            <a:endParaRPr/>
          </a:p>
        </p:txBody>
      </p:sp>
      <p:sp>
        <p:nvSpPr>
          <p:cNvPr id="1129" name="Google Shape;1129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Definition</a:t>
            </a:r>
            <a:endParaRPr/>
          </a:p>
        </p:txBody>
      </p:sp>
      <p:sp>
        <p:nvSpPr>
          <p:cNvPr id="1135" name="Google Shape;1135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Depending on the context, a server is both the physical hardware </a:t>
            </a:r>
            <a:r>
              <a:rPr i="1" lang="en"/>
              <a:t>and</a:t>
            </a:r>
            <a:r>
              <a:rPr lang="en"/>
              <a:t> software that hears requests from users and returns something, such as an HTML or image file, or completes a process.</a:t>
            </a:r>
            <a:endParaRPr/>
          </a:p>
        </p:txBody>
      </p:sp>
      <p:sp>
        <p:nvSpPr>
          <p:cNvPr id="1136" name="Google Shape;113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675" y="1861325"/>
            <a:ext cx="2289925" cy="24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8"/>
          <p:cNvSpPr txBox="1"/>
          <p:nvPr/>
        </p:nvSpPr>
        <p:spPr>
          <a:xfrm>
            <a:off x="6795910" y="1997488"/>
            <a:ext cx="13938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78"/>
          <p:cNvSpPr txBox="1"/>
          <p:nvPr/>
        </p:nvSpPr>
        <p:spPr>
          <a:xfrm>
            <a:off x="437525" y="1821900"/>
            <a:ext cx="5990400" cy="27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http = require("http");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PORT = 8080;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​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function handleRequest(request, response) {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response.end("It Works!! Path Hit: " + request.url);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​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server = http.createServer(handleRequest);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server.listen(PORT, function() {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console.log("Server listening on: http://localhost:" + PORT);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Client-Server Model?</a:t>
            </a:r>
            <a:endParaRPr/>
          </a:p>
        </p:txBody>
      </p:sp>
      <p:sp>
        <p:nvSpPr>
          <p:cNvPr id="1145" name="Google Shape;1145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Client-Server Model</a:t>
            </a:r>
            <a:endParaRPr/>
          </a:p>
        </p:txBody>
      </p:sp>
      <p:sp>
        <p:nvSpPr>
          <p:cNvPr id="1151" name="Google Shape;1151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modern web applications, there is constant back-and-forth communication between the visuals displayed on the user’s browser (the front end) and the data and logic stored on the server (the back end).</a:t>
            </a:r>
            <a:endParaRPr/>
          </a:p>
        </p:txBody>
      </p:sp>
      <p:sp>
        <p:nvSpPr>
          <p:cNvPr id="1152" name="Google Shape;115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0"/>
          <p:cNvSpPr/>
          <p:nvPr/>
        </p:nvSpPr>
        <p:spPr>
          <a:xfrm>
            <a:off x="6994375" y="2092150"/>
            <a:ext cx="19533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typically has lots of content that it can return to clients.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content can be web 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2002000" y="39483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actual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could 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80"/>
          <p:cNvSpPr/>
          <p:nvPr/>
        </p:nvSpPr>
        <p:spPr>
          <a:xfrm>
            <a:off x="1849600" y="17986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80"/>
          <p:cNvSpPr/>
          <p:nvPr/>
        </p:nvSpPr>
        <p:spPr>
          <a:xfrm flipH="1" rot="10800000">
            <a:off x="1712275" y="2954550"/>
            <a:ext cx="39420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75" y="2791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0"/>
          <p:cNvSpPr txBox="1"/>
          <p:nvPr/>
        </p:nvSpPr>
        <p:spPr>
          <a:xfrm>
            <a:off x="397075" y="3144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9" name="Google Shape;115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145" y="23171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0"/>
          <p:cNvSpPr/>
          <p:nvPr/>
        </p:nvSpPr>
        <p:spPr>
          <a:xfrm>
            <a:off x="1447175" y="24738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80"/>
          <p:cNvSpPr/>
          <p:nvPr/>
        </p:nvSpPr>
        <p:spPr>
          <a:xfrm rot="10800000">
            <a:off x="1849600" y="3522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2" name="Google Shape;116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300" y="24955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45" y="35228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/>
          <p:nvPr/>
        </p:nvSpPr>
        <p:spPr>
          <a:xfrm>
            <a:off x="4346375" y="36796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5" name="Google Shape;116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801" y="2223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6" name="Google Shape;116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551" y="2375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7" name="Google Shape;116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6926" y="2223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8" name="Google Shape;116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4676" y="2375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9" name="Google Shape;1169;p80"/>
          <p:cNvSpPr txBox="1"/>
          <p:nvPr/>
        </p:nvSpPr>
        <p:spPr>
          <a:xfrm>
            <a:off x="5776721" y="25854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1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Key Question: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So What Is  NodeJS?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5" name="Google Shape;11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550" y="2584175"/>
            <a:ext cx="1753600" cy="5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NodeJS</a:t>
            </a:r>
            <a:endParaRPr/>
          </a:p>
        </p:txBody>
      </p:sp>
      <p:sp>
        <p:nvSpPr>
          <p:cNvPr id="1181" name="Google Shape;1181;p82"/>
          <p:cNvSpPr txBox="1"/>
          <p:nvPr>
            <p:ph idx="1" type="subTitle"/>
          </p:nvPr>
        </p:nvSpPr>
        <p:spPr>
          <a:xfrm>
            <a:off x="0" y="675975"/>
            <a:ext cx="9248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Node.js</a:t>
            </a:r>
            <a:r>
              <a:rPr lang="en"/>
              <a:t> is an open source, cross-platform JavaScript runtime environment designed to be run outside of the browser.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general utility that can be used for a variety of purposes including asset compilation, scripting, monitoring, and </a:t>
            </a:r>
            <a:r>
              <a:rPr b="1" lang="en"/>
              <a:t>most notably as the basis for web servers.</a:t>
            </a:r>
            <a:endParaRPr b="1"/>
          </a:p>
        </p:txBody>
      </p:sp>
      <p:pic>
        <p:nvPicPr>
          <p:cNvPr id="1182" name="Google Shape;118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696" y="2598825"/>
            <a:ext cx="4266607" cy="134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Full-Stack Web Development?</a:t>
            </a:r>
            <a:endParaRPr/>
          </a:p>
        </p:txBody>
      </p:sp>
      <p:sp>
        <p:nvSpPr>
          <p:cNvPr id="1046" name="Google Shape;104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0"/>
          <p:cNvSpPr/>
          <p:nvPr/>
        </p:nvSpPr>
        <p:spPr>
          <a:xfrm>
            <a:off x="5713950" y="121700"/>
            <a:ext cx="3268200" cy="11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0"/>
          <p:cNvSpPr txBox="1"/>
          <p:nvPr>
            <p:ph type="title"/>
          </p:nvPr>
        </p:nvSpPr>
        <p:spPr>
          <a:xfrm>
            <a:off x="-12300" y="0"/>
            <a:ext cx="5854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Web Development</a:t>
            </a:r>
            <a:endParaRPr/>
          </a:p>
        </p:txBody>
      </p:sp>
      <p:sp>
        <p:nvSpPr>
          <p:cNvPr id="1053" name="Google Shape;1053;p70"/>
          <p:cNvSpPr txBox="1"/>
          <p:nvPr>
            <p:ph idx="1" type="subTitle"/>
          </p:nvPr>
        </p:nvSpPr>
        <p:spPr>
          <a:xfrm>
            <a:off x="0" y="675975"/>
            <a:ext cx="5854500" cy="2631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web development encompasses the suite of tools required to build both the front and back ends of a web application.</a:t>
            </a:r>
            <a:endParaRPr/>
          </a:p>
        </p:txBody>
      </p:sp>
      <p:sp>
        <p:nvSpPr>
          <p:cNvPr id="1054" name="Google Shape;105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150" y="-76200"/>
            <a:ext cx="2407787" cy="5059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0"/>
          <p:cNvSpPr txBox="1"/>
          <p:nvPr/>
        </p:nvSpPr>
        <p:spPr>
          <a:xfrm>
            <a:off x="6155850" y="457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</a:t>
            </a:r>
            <a:endParaRPr/>
          </a:p>
        </p:txBody>
      </p:sp>
      <p:sp>
        <p:nvSpPr>
          <p:cNvPr id="1057" name="Google Shape;1057;p70"/>
          <p:cNvSpPr txBox="1"/>
          <p:nvPr/>
        </p:nvSpPr>
        <p:spPr>
          <a:xfrm>
            <a:off x="6155850" y="961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/>
          </a:p>
        </p:txBody>
      </p:sp>
      <p:sp>
        <p:nvSpPr>
          <p:cNvPr id="1058" name="Google Shape;1058;p70"/>
          <p:cNvSpPr txBox="1"/>
          <p:nvPr/>
        </p:nvSpPr>
        <p:spPr>
          <a:xfrm>
            <a:off x="6155850" y="16726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/>
          </a:p>
        </p:txBody>
      </p:sp>
      <p:sp>
        <p:nvSpPr>
          <p:cNvPr id="1059" name="Google Shape;1059;p70"/>
          <p:cNvSpPr txBox="1"/>
          <p:nvPr/>
        </p:nvSpPr>
        <p:spPr>
          <a:xfrm>
            <a:off x="6155850" y="230755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/>
          </a:p>
        </p:txBody>
      </p:sp>
      <p:sp>
        <p:nvSpPr>
          <p:cNvPr id="1060" name="Google Shape;1060;p70"/>
          <p:cNvSpPr txBox="1"/>
          <p:nvPr/>
        </p:nvSpPr>
        <p:spPr>
          <a:xfrm>
            <a:off x="6155850" y="29418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endParaRPr/>
          </a:p>
        </p:txBody>
      </p:sp>
      <p:sp>
        <p:nvSpPr>
          <p:cNvPr id="1061" name="Google Shape;1061;p70"/>
          <p:cNvSpPr txBox="1"/>
          <p:nvPr/>
        </p:nvSpPr>
        <p:spPr>
          <a:xfrm>
            <a:off x="6155850" y="359857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Express.JS</a:t>
            </a:r>
            <a:endParaRPr/>
          </a:p>
        </p:txBody>
      </p:sp>
      <p:sp>
        <p:nvSpPr>
          <p:cNvPr id="1062" name="Google Shape;1062;p70"/>
          <p:cNvSpPr txBox="1"/>
          <p:nvPr/>
        </p:nvSpPr>
        <p:spPr>
          <a:xfrm>
            <a:off x="6155850" y="4255325"/>
            <a:ext cx="20745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of the Stack Do We Know?</a:t>
            </a:r>
            <a:endParaRPr/>
          </a:p>
        </p:txBody>
      </p:sp>
      <p:sp>
        <p:nvSpPr>
          <p:cNvPr id="1068" name="Google Shape;1068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Client-Side</a:t>
            </a:r>
            <a:endParaRPr/>
          </a:p>
        </p:txBody>
      </p:sp>
      <p:sp>
        <p:nvSpPr>
          <p:cNvPr id="1074" name="Google Shape;1074;p72"/>
          <p:cNvSpPr txBox="1"/>
          <p:nvPr>
            <p:ph idx="1" type="subTitle"/>
          </p:nvPr>
        </p:nvSpPr>
        <p:spPr>
          <a:xfrm>
            <a:off x="0" y="675975"/>
            <a:ext cx="5374800" cy="249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JavaScript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reading: </a:t>
            </a:r>
            <a:r>
              <a:rPr lang="en" u="sng">
                <a:solidFill>
                  <a:srgbClr val="0000FF"/>
                </a:solidFill>
                <a:hlinkClick r:id="rId3"/>
              </a:rPr>
              <a:t>wikipedia.org/wiki/Client-side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75" name="Google Shape;107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2"/>
          <p:cNvSpPr/>
          <p:nvPr/>
        </p:nvSpPr>
        <p:spPr>
          <a:xfrm>
            <a:off x="5713950" y="121700"/>
            <a:ext cx="3268200" cy="11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7" name="Google Shape;107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150" y="-76200"/>
            <a:ext cx="2407787" cy="5059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2"/>
          <p:cNvSpPr txBox="1"/>
          <p:nvPr/>
        </p:nvSpPr>
        <p:spPr>
          <a:xfrm>
            <a:off x="6155850" y="457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</a:t>
            </a:r>
            <a:endParaRPr/>
          </a:p>
        </p:txBody>
      </p:sp>
      <p:sp>
        <p:nvSpPr>
          <p:cNvPr id="1079" name="Google Shape;1079;p72"/>
          <p:cNvSpPr txBox="1"/>
          <p:nvPr/>
        </p:nvSpPr>
        <p:spPr>
          <a:xfrm>
            <a:off x="6155850" y="961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/>
          </a:p>
        </p:txBody>
      </p:sp>
      <p:sp>
        <p:nvSpPr>
          <p:cNvPr id="1080" name="Google Shape;1080;p72"/>
          <p:cNvSpPr txBox="1"/>
          <p:nvPr/>
        </p:nvSpPr>
        <p:spPr>
          <a:xfrm>
            <a:off x="6155850" y="16726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/>
          </a:p>
        </p:txBody>
      </p:sp>
      <p:sp>
        <p:nvSpPr>
          <p:cNvPr id="1081" name="Google Shape;1081;p72"/>
          <p:cNvSpPr txBox="1"/>
          <p:nvPr/>
        </p:nvSpPr>
        <p:spPr>
          <a:xfrm>
            <a:off x="6155850" y="230755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/>
          </a:p>
        </p:txBody>
      </p:sp>
      <p:sp>
        <p:nvSpPr>
          <p:cNvPr id="1082" name="Google Shape;1082;p72"/>
          <p:cNvSpPr txBox="1"/>
          <p:nvPr/>
        </p:nvSpPr>
        <p:spPr>
          <a:xfrm>
            <a:off x="6155850" y="29418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83" name="Google Shape;1083;p72"/>
          <p:cNvSpPr txBox="1"/>
          <p:nvPr/>
        </p:nvSpPr>
        <p:spPr>
          <a:xfrm>
            <a:off x="6155850" y="359857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Express.JS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084" name="Google Shape;1084;p72"/>
          <p:cNvSpPr txBox="1"/>
          <p:nvPr/>
        </p:nvSpPr>
        <p:spPr>
          <a:xfrm>
            <a:off x="6155850" y="4255325"/>
            <a:ext cx="20745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Client?</a:t>
            </a:r>
            <a:endParaRPr/>
          </a:p>
        </p:txBody>
      </p:sp>
      <p:sp>
        <p:nvSpPr>
          <p:cNvPr id="1090" name="Google Shape;109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4"/>
          <p:cNvSpPr txBox="1"/>
          <p:nvPr>
            <p:ph type="title"/>
          </p:nvPr>
        </p:nvSpPr>
        <p:spPr>
          <a:xfrm>
            <a:off x="2216300" y="965625"/>
            <a:ext cx="6255900" cy="21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is a piece of computer hardware or software that accesses a service made available by a server. It can be a desktop computer, laptop, mobile device, and beyond! </a:t>
            </a: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Further reading</a:t>
            </a:r>
            <a:r>
              <a:rPr lang="en" sz="2400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6" name="Google Shape;109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7" name="Google Shape;10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975" y="1028649"/>
            <a:ext cx="841424" cy="12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250" y="3456878"/>
            <a:ext cx="1260150" cy="10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688" y="3284275"/>
            <a:ext cx="862575" cy="13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6926" y="3067049"/>
            <a:ext cx="1897956" cy="17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 Pages Doing?</a:t>
            </a:r>
            <a:endParaRPr/>
          </a:p>
        </p:txBody>
      </p:sp>
      <p:sp>
        <p:nvSpPr>
          <p:cNvPr id="1106" name="Google Shape;110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1" name="Google Shape;1111;p76"/>
          <p:cNvCxnSpPr/>
          <p:nvPr/>
        </p:nvCxnSpPr>
        <p:spPr>
          <a:xfrm flipH="1" rot="10800000">
            <a:off x="2770500" y="2615100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2" name="Google Shape;1112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Project Deployed to GitHub Pages</a:t>
            </a:r>
            <a:endParaRPr/>
          </a:p>
        </p:txBody>
      </p:sp>
      <p:sp>
        <p:nvSpPr>
          <p:cNvPr id="1113" name="Google Shape;1113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is </a:t>
            </a:r>
            <a:r>
              <a:rPr i="1" lang="en"/>
              <a:t>serving</a:t>
            </a:r>
            <a:r>
              <a:rPr lang="en"/>
              <a:t> content to clients.</a:t>
            </a:r>
            <a:endParaRPr/>
          </a:p>
        </p:txBody>
      </p:sp>
      <p:sp>
        <p:nvSpPr>
          <p:cNvPr id="1114" name="Google Shape;1114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762" y="1149608"/>
            <a:ext cx="1780476" cy="178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225" y="3489090"/>
            <a:ext cx="1260150" cy="1011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Google Shape;1117;p76"/>
          <p:cNvCxnSpPr/>
          <p:nvPr/>
        </p:nvCxnSpPr>
        <p:spPr>
          <a:xfrm flipH="1">
            <a:off x="2720050" y="2371850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8" name="Google Shape;1118;p76"/>
          <p:cNvCxnSpPr/>
          <p:nvPr/>
        </p:nvCxnSpPr>
        <p:spPr>
          <a:xfrm rot="10800000">
            <a:off x="5330775" y="2526763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9" name="Google Shape;1119;p76"/>
          <p:cNvCxnSpPr/>
          <p:nvPr/>
        </p:nvCxnSpPr>
        <p:spPr>
          <a:xfrm>
            <a:off x="5330775" y="2250225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838" y="3403900"/>
            <a:ext cx="862575" cy="135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1" name="Google Shape;1121;p76"/>
          <p:cNvCxnSpPr/>
          <p:nvPr/>
        </p:nvCxnSpPr>
        <p:spPr>
          <a:xfrm>
            <a:off x="4563975" y="2796600"/>
            <a:ext cx="0" cy="69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2" name="Google Shape;1122;p76"/>
          <p:cNvCxnSpPr/>
          <p:nvPr/>
        </p:nvCxnSpPr>
        <p:spPr>
          <a:xfrm rot="10800000">
            <a:off x="4389150" y="2930075"/>
            <a:ext cx="0" cy="69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3" name="Google Shape;112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6987" y="3143238"/>
            <a:ext cx="1990025" cy="187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